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1"/>
  </p:sldMasterIdLst>
  <p:sldIdLst>
    <p:sldId id="256" r:id="rId2"/>
    <p:sldId id="257" r:id="rId3"/>
    <p:sldId id="260" r:id="rId4"/>
    <p:sldId id="263" r:id="rId5"/>
    <p:sldId id="265" r:id="rId6"/>
    <p:sldId id="261" r:id="rId7"/>
    <p:sldId id="266" r:id="rId8"/>
    <p:sldId id="262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6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EE7620-E915-49AA-90F5-5036F5A943AE}" v="5" dt="2019-04-08T11:12:56.143"/>
    <p1510:client id="{AB88DE28-DB34-4DBD-9DF0-733BEF306232}" v="1" dt="2019-04-09T04:16:11.7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6143" autoAdjust="0"/>
    <p:restoredTop sz="94673" autoAdjust="0"/>
  </p:normalViewPr>
  <p:slideViewPr>
    <p:cSldViewPr snapToGrid="0">
      <p:cViewPr>
        <p:scale>
          <a:sx n="76" d="100"/>
          <a:sy n="76" d="100"/>
        </p:scale>
        <p:origin x="-883" y="-2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35494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dirty="0"/>
              <a:pPr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6407718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dirty="0"/>
              <a:pPr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="" xmlns:p14="http://schemas.microsoft.com/office/powerpoint/2010/main" val="101313278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dirty="0"/>
              <a:pPr/>
              <a:t>4/12/2019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9348143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dirty="0"/>
              <a:pPr/>
              <a:t>4/12/2019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="" xmlns:p14="http://schemas.microsoft.com/office/powerpoint/2010/main" val="238172306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dirty="0"/>
              <a:pPr/>
              <a:t>4/12/2019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3764733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550342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211595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7812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22287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11235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4/12/2019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29867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4/12/2019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87751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4/12/2019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4209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4/12/2019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07864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4/12/2019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40285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dirty="0"/>
              <a:pPr/>
              <a:t>4/12/2019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9068955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37696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313730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Booking Express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Subject: Software Project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4474" y="5571792"/>
            <a:ext cx="10572000" cy="80904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100" dirty="0"/>
              <a:t>Submitted to: </a:t>
            </a:r>
            <a:r>
              <a:rPr lang="en-US" sz="2100" dirty="0" smtClean="0"/>
              <a:t> JMP Sir</a:t>
            </a:r>
            <a:endParaRPr lang="en-US" sz="2100" dirty="0"/>
          </a:p>
          <a:p>
            <a:r>
              <a:rPr lang="en-US" sz="2100" dirty="0"/>
              <a:t>Date:  </a:t>
            </a:r>
            <a:r>
              <a:rPr lang="en-US" sz="2100" dirty="0" smtClean="0"/>
              <a:t>12/04/2019</a:t>
            </a:r>
            <a:endParaRPr lang="en-US" sz="2100" dirty="0"/>
          </a:p>
        </p:txBody>
      </p:sp>
    </p:spTree>
    <p:extLst>
      <p:ext uri="{BB962C8B-B14F-4D97-AF65-F5344CB8AC3E}">
        <p14:creationId xmlns="" xmlns:p14="http://schemas.microsoft.com/office/powerpoint/2010/main" val="202900254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6750D16-DAD5-4F83-A1CD-CABCBFB60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2949" y="6152072"/>
            <a:ext cx="8915400" cy="56673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Form for Ticket Generation 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6" name="Picture Placeholder 5" descr="Screenshot (3)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1570" b="11570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4427C8A-E29F-4E76-A9BA-908B489969B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6660868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6750D16-DAD5-4F83-A1CD-CABCBFB60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2949" y="6152072"/>
            <a:ext cx="8915400" cy="566738"/>
          </a:xfrm>
        </p:spPr>
        <p:txBody>
          <a:bodyPr/>
          <a:lstStyle/>
          <a:p>
            <a:pPr algn="ctr"/>
            <a:r>
              <a:rPr lang="en-US" dirty="0" smtClean="0"/>
              <a:t>Generated Ticket Demo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4427C8A-E29F-4E76-A9BA-908B489969B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US"/>
          </a:p>
        </p:txBody>
      </p:sp>
      <p:pic>
        <p:nvPicPr>
          <p:cNvPr id="7" name="Picture Placeholder 6" descr="Screenshot (11)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1570" b="11570"/>
          <a:stretch>
            <a:fillRect/>
          </a:stretch>
        </p:blipFill>
        <p:spPr/>
      </p:pic>
    </p:spTree>
    <p:extLst>
      <p:ext uri="{BB962C8B-B14F-4D97-AF65-F5344CB8AC3E}">
        <p14:creationId xmlns="" xmlns:p14="http://schemas.microsoft.com/office/powerpoint/2010/main" val="164087220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6750D16-DAD5-4F83-A1CD-CABCBFB60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2949" y="6152072"/>
            <a:ext cx="8915400" cy="56673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Admin Login Page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6" name="Picture Placeholder 5" descr="Screenshot (6)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1570" b="11570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4427C8A-E29F-4E76-A9BA-908B489969B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294629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6750D16-DAD5-4F83-A1CD-CABCBFB60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2949" y="6152072"/>
            <a:ext cx="8915400" cy="566738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Admin Home Page</a:t>
            </a:r>
            <a:endParaRPr lang="en-US" dirty="0"/>
          </a:p>
        </p:txBody>
      </p:sp>
      <p:pic>
        <p:nvPicPr>
          <p:cNvPr id="4" name="Picture 5">
            <a:extLst>
              <a:ext uri="{FF2B5EF4-FFF2-40B4-BE49-F238E27FC236}">
                <a16:creationId xmlns="" xmlns:a16="http://schemas.microsoft.com/office/drawing/2014/main" id="{9497EFD6-E54B-46C6-A08A-0C7F95C9EA3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1570" b="11570"/>
          <a:stretch/>
        </p:blipFill>
        <p:spPr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4427C8A-E29F-4E76-A9BA-908B489969B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="" xmlns:a16="http://schemas.microsoft.com/office/drawing/2014/main" id="{9B795C50-3F63-4459-82D2-257A01B1D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694" y="243387"/>
            <a:ext cx="10009136" cy="563013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2192915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6750D16-DAD5-4F83-A1CD-CABCBFB60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2949" y="6152072"/>
            <a:ext cx="8915400" cy="566738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Admin add train Page</a:t>
            </a:r>
            <a:endParaRPr lang="en-US" dirty="0"/>
          </a:p>
        </p:txBody>
      </p:sp>
      <p:pic>
        <p:nvPicPr>
          <p:cNvPr id="6" name="Picture Placeholder 5" descr="Screenshot (8)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1570" b="11570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4427C8A-E29F-4E76-A9BA-908B489969B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3771433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6750D16-DAD5-4F83-A1CD-CABCBFB60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2949" y="6152072"/>
            <a:ext cx="8915400" cy="566738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Admin Remove Train Page </a:t>
            </a:r>
            <a:endParaRPr lang="en-US" dirty="0"/>
          </a:p>
        </p:txBody>
      </p:sp>
      <p:pic>
        <p:nvPicPr>
          <p:cNvPr id="6" name="Picture Placeholder 5" descr="Screenshot (9)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1570" b="11570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4427C8A-E29F-4E76-A9BA-908B489969B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2514659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DF08F37-E4F0-46AE-9D0D-823CCE34E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816523B-DE4A-4247-BD66-BC76AD80F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/>
              <a:t>Made by:</a:t>
            </a:r>
          </a:p>
          <a:p>
            <a:r>
              <a:rPr lang="en-US" sz="3600" dirty="0" err="1" smtClean="0"/>
              <a:t>Dhruv</a:t>
            </a:r>
            <a:r>
              <a:rPr lang="en-US" sz="3600" dirty="0" smtClean="0"/>
              <a:t> </a:t>
            </a:r>
            <a:r>
              <a:rPr lang="en-US" sz="3600" dirty="0" err="1" smtClean="0"/>
              <a:t>Parmar</a:t>
            </a:r>
            <a:r>
              <a:rPr lang="en-US" sz="3600" dirty="0" smtClean="0"/>
              <a:t> </a:t>
            </a:r>
            <a:r>
              <a:rPr lang="en-US" sz="3600" dirty="0"/>
              <a:t>(CE – </a:t>
            </a:r>
            <a:r>
              <a:rPr lang="en-US" sz="3600" dirty="0" smtClean="0"/>
              <a:t>088)</a:t>
            </a:r>
            <a:r>
              <a:rPr lang="en-US" sz="3600" dirty="0"/>
              <a:t> </a:t>
            </a:r>
          </a:p>
          <a:p>
            <a:r>
              <a:rPr lang="en-US" sz="3600" dirty="0" err="1" smtClean="0"/>
              <a:t>Dhara</a:t>
            </a:r>
            <a:r>
              <a:rPr lang="en-US" sz="3600" dirty="0" smtClean="0"/>
              <a:t> Patel</a:t>
            </a:r>
            <a:r>
              <a:rPr lang="en-US" sz="3600" dirty="0"/>
              <a:t> (CE – </a:t>
            </a:r>
            <a:r>
              <a:rPr lang="en-US" sz="3600" dirty="0" smtClean="0"/>
              <a:t>100)</a:t>
            </a:r>
            <a:endParaRPr lang="en-US" sz="3600" dirty="0"/>
          </a:p>
          <a:p>
            <a:r>
              <a:rPr lang="en-US" sz="3600" dirty="0" err="1" smtClean="0"/>
              <a:t>Kaushal</a:t>
            </a:r>
            <a:r>
              <a:rPr lang="en-US" sz="3600" dirty="0" smtClean="0"/>
              <a:t> </a:t>
            </a:r>
            <a:r>
              <a:rPr lang="en-US" sz="3600" dirty="0"/>
              <a:t>Patel (CE – </a:t>
            </a:r>
            <a:r>
              <a:rPr lang="en-US" sz="3600" dirty="0" smtClean="0"/>
              <a:t>102)</a:t>
            </a:r>
            <a:endParaRPr lang="en-US" sz="3600" dirty="0"/>
          </a:p>
        </p:txBody>
      </p:sp>
    </p:spTree>
    <p:extLst>
      <p:ext uri="{BB962C8B-B14F-4D97-AF65-F5344CB8AC3E}">
        <p14:creationId xmlns="" xmlns:p14="http://schemas.microsoft.com/office/powerpoint/2010/main" val="48076548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8118886-B8EF-4E1C-B307-63FDA5E7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Users of the web-based application: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9E6411F-B00F-4465-AD9E-CEBE2B50F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charset="2"/>
              <a:buChar char="•"/>
            </a:pPr>
            <a:endParaRPr lang="en-US" sz="4000" dirty="0"/>
          </a:p>
          <a:p>
            <a:pPr>
              <a:buFont typeface="Arial" charset="2"/>
              <a:buChar char="•"/>
            </a:pPr>
            <a:r>
              <a:rPr lang="en-US" sz="4000" dirty="0" smtClean="0"/>
              <a:t>Admin</a:t>
            </a:r>
            <a:endParaRPr lang="en-US" sz="4000" dirty="0"/>
          </a:p>
          <a:p>
            <a:pPr>
              <a:buFont typeface="Arial" charset="2"/>
              <a:buChar char="•"/>
            </a:pPr>
            <a:r>
              <a:rPr lang="en-US" sz="4000" dirty="0" smtClean="0"/>
              <a:t>Users</a:t>
            </a:r>
            <a:endParaRPr lang="en-US" sz="4000" dirty="0"/>
          </a:p>
          <a:p>
            <a:pPr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="" xmlns:p14="http://schemas.microsoft.com/office/powerpoint/2010/main" val="86152358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14A3387-5F0B-490F-97BB-B51FB951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/>
              <a:t>Features of the Project in Brief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94ECF13-D313-44DB-AA5A-356748DE1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pPr>
              <a:buFont typeface="Wingdings" charset="2"/>
              <a:buChar char="§"/>
            </a:pPr>
            <a:r>
              <a:rPr lang="en-US" sz="3200" dirty="0" smtClean="0"/>
              <a:t>Booking Express </a:t>
            </a:r>
            <a:r>
              <a:rPr lang="en-US" sz="3200" dirty="0"/>
              <a:t>is a web-based application which </a:t>
            </a:r>
            <a:r>
              <a:rPr lang="en-US" sz="3200" dirty="0" smtClean="0"/>
              <a:t>is used to generate general tickets.</a:t>
            </a:r>
          </a:p>
          <a:p>
            <a:pPr>
              <a:buFont typeface="Wingdings" charset="2"/>
              <a:buChar char="§"/>
            </a:pPr>
            <a:r>
              <a:rPr lang="en-US" sz="3200" dirty="0" smtClean="0"/>
              <a:t>Ticket will send to user via their E-mail.</a:t>
            </a:r>
            <a:endParaRPr lang="en-US" sz="3200" dirty="0"/>
          </a:p>
        </p:txBody>
      </p:sp>
    </p:spTree>
    <p:extLst>
      <p:ext uri="{BB962C8B-B14F-4D97-AF65-F5344CB8AC3E}">
        <p14:creationId xmlns="" xmlns:p14="http://schemas.microsoft.com/office/powerpoint/2010/main" val="355234945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DF6661-3BBE-41E3-B3AB-A5BBB813B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Functions of </a:t>
            </a:r>
            <a:r>
              <a:rPr lang="en-US" sz="4400" dirty="0" smtClean="0"/>
              <a:t>Admin:</a:t>
            </a:r>
            <a:endParaRPr lang="en-US" sz="4400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F01C83E-7B3D-46C8-8C95-9C354A62B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 smtClean="0"/>
              <a:t>Add  train</a:t>
            </a:r>
          </a:p>
          <a:p>
            <a:r>
              <a:rPr lang="en-US" sz="4000" dirty="0" smtClean="0"/>
              <a:t>Remove train</a:t>
            </a:r>
          </a:p>
          <a:p>
            <a:endParaRPr lang="en-US" dirty="0"/>
          </a:p>
          <a:p>
            <a:pPr>
              <a:buNone/>
            </a:pPr>
            <a:endParaRPr lang="en-US" sz="4000" dirty="0"/>
          </a:p>
          <a:p>
            <a:endParaRPr lang="en-US" sz="4000" dirty="0"/>
          </a:p>
          <a:p>
            <a:pPr marL="0" indent="0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="" xmlns:p14="http://schemas.microsoft.com/office/powerpoint/2010/main" val="187048019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DF6661-3BBE-41E3-B3AB-A5BBB813B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Functions of </a:t>
            </a:r>
            <a:r>
              <a:rPr lang="en-US" sz="4400" dirty="0" smtClean="0"/>
              <a:t>User:</a:t>
            </a:r>
            <a:endParaRPr lang="en-US" sz="4400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F01C83E-7B3D-46C8-8C95-9C354A62B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/>
              <a:t>Login with </a:t>
            </a:r>
            <a:r>
              <a:rPr lang="en-US" sz="4000" dirty="0" smtClean="0"/>
              <a:t>IRCTC </a:t>
            </a:r>
            <a:r>
              <a:rPr lang="en-US" sz="4000" dirty="0"/>
              <a:t>ID</a:t>
            </a:r>
            <a:endParaRPr lang="en-US" dirty="0"/>
          </a:p>
          <a:p>
            <a:r>
              <a:rPr lang="en-US" sz="4000" dirty="0" smtClean="0"/>
              <a:t>Create IRCTC account</a:t>
            </a:r>
            <a:endParaRPr lang="en-US" dirty="0"/>
          </a:p>
          <a:p>
            <a:r>
              <a:rPr lang="en-US" sz="4000" dirty="0" smtClean="0"/>
              <a:t>Generate  general ticket</a:t>
            </a:r>
            <a:endParaRPr lang="en-US" sz="4000" dirty="0"/>
          </a:p>
          <a:p>
            <a:pPr marL="0" indent="0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="" xmlns:p14="http://schemas.microsoft.com/office/powerpoint/2010/main" val="225696488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B2D77A-366C-4EF2-871D-C0069D1D6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005" y="447188"/>
            <a:ext cx="9931225" cy="1008550"/>
          </a:xfrm>
        </p:spPr>
        <p:txBody>
          <a:bodyPr>
            <a:normAutofit fontScale="90000"/>
          </a:bodyPr>
          <a:lstStyle/>
          <a:p>
            <a:r>
              <a:rPr lang="en-US" sz="4400"/>
              <a:t>Concepts Used in Making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FF88905-4CF4-4479-8FAA-6ED96F525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/>
              <a:t>MySQL – Python Integration using ORM</a:t>
            </a:r>
          </a:p>
          <a:p>
            <a:r>
              <a:rPr lang="en-US" sz="4000" dirty="0"/>
              <a:t>Login </a:t>
            </a:r>
            <a:r>
              <a:rPr lang="en-US" sz="4000" dirty="0" smtClean="0"/>
              <a:t>Module(Authentication)</a:t>
            </a:r>
          </a:p>
          <a:p>
            <a:r>
              <a:rPr lang="en-US" sz="4000" dirty="0" smtClean="0"/>
              <a:t>Administration using </a:t>
            </a:r>
            <a:r>
              <a:rPr lang="en-US" sz="4000" dirty="0" err="1" smtClean="0"/>
              <a:t>Django</a:t>
            </a:r>
            <a:endParaRPr lang="en-US" sz="4000" dirty="0"/>
          </a:p>
        </p:txBody>
      </p:sp>
    </p:spTree>
    <p:extLst>
      <p:ext uri="{BB962C8B-B14F-4D97-AF65-F5344CB8AC3E}">
        <p14:creationId xmlns="" xmlns:p14="http://schemas.microsoft.com/office/powerpoint/2010/main" val="64553867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2E86FB1-C722-4C5B-BB90-B8C30914BE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DEMONSTRATION OF THE PROJECT: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06C5868-D19F-40AF-B011-827FF702CA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0526161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6750D16-DAD5-4F83-A1CD-CABCBFB60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2949" y="6152072"/>
            <a:ext cx="8915400" cy="566738"/>
          </a:xfrm>
        </p:spPr>
        <p:txBody>
          <a:bodyPr/>
          <a:lstStyle/>
          <a:p>
            <a:pPr algn="ctr"/>
            <a:r>
              <a:rPr lang="en-US" dirty="0"/>
              <a:t>The Tree Structure of our project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4427C8A-E29F-4E76-A9BA-908B489969B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US"/>
          </a:p>
        </p:txBody>
      </p:sp>
      <p:pic>
        <p:nvPicPr>
          <p:cNvPr id="7" name="Picture Placeholder 6" descr="Screenshot (10)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1570" b="11570"/>
          <a:stretch>
            <a:fillRect/>
          </a:stretch>
        </p:blipFill>
        <p:spPr/>
      </p:pic>
    </p:spTree>
    <p:extLst>
      <p:ext uri="{BB962C8B-B14F-4D97-AF65-F5344CB8AC3E}">
        <p14:creationId xmlns="" xmlns:p14="http://schemas.microsoft.com/office/powerpoint/2010/main" val="174629596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6750D16-DAD5-4F83-A1CD-CABCBFB60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2949" y="6152072"/>
            <a:ext cx="8915400" cy="566738"/>
          </a:xfrm>
        </p:spPr>
        <p:txBody>
          <a:bodyPr/>
          <a:lstStyle/>
          <a:p>
            <a:pPr algn="ctr"/>
            <a:r>
              <a:rPr lang="en-US" dirty="0"/>
              <a:t>Login Page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4427C8A-E29F-4E76-A9BA-908B489969B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US"/>
          </a:p>
        </p:txBody>
      </p:sp>
      <p:pic>
        <p:nvPicPr>
          <p:cNvPr id="7" name="Picture Placeholder 6" descr="Screenshot (2)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1570" b="11570"/>
          <a:stretch>
            <a:fillRect/>
          </a:stretch>
        </p:blipFill>
        <p:spPr>
          <a:xfrm>
            <a:off x="2589212" y="441960"/>
            <a:ext cx="9282748" cy="4480560"/>
          </a:xfrm>
        </p:spPr>
      </p:pic>
    </p:spTree>
    <p:extLst>
      <p:ext uri="{BB962C8B-B14F-4D97-AF65-F5344CB8AC3E}">
        <p14:creationId xmlns="" xmlns:p14="http://schemas.microsoft.com/office/powerpoint/2010/main" val="84008314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119</TotalTime>
  <Words>127</Words>
  <Application>Microsoft Office PowerPoint</Application>
  <PresentationFormat>Custom</PresentationFormat>
  <Paragraphs>37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Wisp</vt:lpstr>
      <vt:lpstr>Booking Express  Subject: Software Project </vt:lpstr>
      <vt:lpstr>Users of the web-based application:</vt:lpstr>
      <vt:lpstr>Features of the Project in Brief</vt:lpstr>
      <vt:lpstr>Functions of Admin:</vt:lpstr>
      <vt:lpstr>Functions of User:</vt:lpstr>
      <vt:lpstr>Concepts Used in Making of the Project</vt:lpstr>
      <vt:lpstr>DEMONSTRATION OF THE PROJECT:</vt:lpstr>
      <vt:lpstr>The Tree Structure of our project</vt:lpstr>
      <vt:lpstr>Login Page </vt:lpstr>
      <vt:lpstr>Form for Ticket Generation  </vt:lpstr>
      <vt:lpstr>Generated Ticket Demo</vt:lpstr>
      <vt:lpstr>Admin Login Page </vt:lpstr>
      <vt:lpstr>Admin Home Page</vt:lpstr>
      <vt:lpstr>Admin add train Page</vt:lpstr>
      <vt:lpstr>Admin Remove Train Page </vt:lpstr>
      <vt:lpstr>Thank You!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Kaushal</dc:creator>
  <cp:lastModifiedBy>Kaushal</cp:lastModifiedBy>
  <cp:revision>219</cp:revision>
  <dcterms:created xsi:type="dcterms:W3CDTF">2014-08-26T23:49:58Z</dcterms:created>
  <dcterms:modified xsi:type="dcterms:W3CDTF">2019-04-11T21:09:17Z</dcterms:modified>
</cp:coreProperties>
</file>